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70" r:id="rId9"/>
    <p:sldId id="267" r:id="rId10"/>
    <p:sldId id="266" r:id="rId11"/>
    <p:sldId id="265" r:id="rId12"/>
    <p:sldId id="262" r:id="rId13"/>
    <p:sldId id="263" r:id="rId14"/>
    <p:sldId id="271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1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6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8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9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2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3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E6D3-4EA3-4DFA-A1DC-E54CBA4FE53C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CDF76-0D71-4FDD-A46F-589448811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Senior Exit Interview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1327975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What does the Future Look Like for my… </a:t>
            </a:r>
            <a:br>
              <a:rPr lang="en-US" sz="4000" dirty="0"/>
            </a:br>
            <a:r>
              <a:rPr lang="en-US" sz="4400" dirty="0"/>
              <a:t>		</a:t>
            </a:r>
            <a:r>
              <a:rPr lang="en-US" sz="3600" i="1" dirty="0"/>
              <a:t>Back up Plan Career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700" y="2819400"/>
            <a:ext cx="6711654" cy="3429006"/>
          </a:xfrm>
        </p:spPr>
        <p:txBody>
          <a:bodyPr>
            <a:noAutofit/>
          </a:bodyPr>
          <a:lstStyle/>
          <a:p>
            <a:r>
              <a:rPr lang="en-US" sz="2400" dirty="0"/>
              <a:t>List state statistics for growth or decline in career (ONET, EDD, BLS, </a:t>
            </a:r>
            <a:r>
              <a:rPr lang="en-US" sz="2400" dirty="0" err="1"/>
              <a:t>CareerInfoNet</a:t>
            </a:r>
            <a:r>
              <a:rPr lang="en-US" sz="2400" dirty="0"/>
              <a:t>)</a:t>
            </a:r>
          </a:p>
          <a:p>
            <a:r>
              <a:rPr lang="en-US" sz="2400" dirty="0"/>
              <a:t>What forecasted percentages in hiring?</a:t>
            </a:r>
          </a:p>
          <a:p>
            <a:r>
              <a:rPr lang="en-US" sz="2400" dirty="0"/>
              <a:t>Annual median salary? In what location?</a:t>
            </a:r>
          </a:p>
          <a:p>
            <a:r>
              <a:rPr lang="en-US" sz="2400" dirty="0"/>
              <a:t>Tell us how your backup career fits your personality type, interests, or values</a:t>
            </a:r>
          </a:p>
          <a:p>
            <a:pPr lvl="1"/>
            <a:r>
              <a:rPr lang="en-US" sz="2400" i="1" dirty="0"/>
              <a:t>Refer to career assessments (links)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608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Backup Career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List possible obstacles in your journey with this back up career….</a:t>
            </a:r>
          </a:p>
          <a:p>
            <a:endParaRPr lang="en-US" dirty="0"/>
          </a:p>
          <a:p>
            <a:r>
              <a:rPr lang="en-US" dirty="0"/>
              <a:t>Money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Life challenges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2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Completing this Process I…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List 3 or 4 </a:t>
            </a:r>
            <a:r>
              <a:rPr lang="en-US" sz="2400" u="sng" dirty="0"/>
              <a:t>resources</a:t>
            </a:r>
            <a:r>
              <a:rPr lang="en-US" sz="2400" dirty="0"/>
              <a:t> that you can use after leaving High School to help in finding a “Career”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2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Near Future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639762"/>
          </a:xfrm>
        </p:spPr>
        <p:txBody>
          <a:bodyPr/>
          <a:lstStyle/>
          <a:p>
            <a:r>
              <a:rPr lang="en-US" dirty="0"/>
              <a:t>Steps I have taken, or will take soon, to ensure my success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List 3 or 4 steps you have taken to reach your chosen career path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List 3 or 4 steps you will take after graduation moving towards your goals</a:t>
            </a:r>
          </a:p>
        </p:txBody>
      </p:sp>
    </p:spTree>
    <p:extLst>
      <p:ext uri="{BB962C8B-B14F-4D97-AF65-F5344CB8AC3E}">
        <p14:creationId xmlns:p14="http://schemas.microsoft.com/office/powerpoint/2010/main" val="232463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229C-C0A6-4163-8125-7D6DC01F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your demonstration for your career.</a:t>
            </a:r>
          </a:p>
        </p:txBody>
      </p:sp>
    </p:spTree>
    <p:extLst>
      <p:ext uri="{BB962C8B-B14F-4D97-AF65-F5344CB8AC3E}">
        <p14:creationId xmlns:p14="http://schemas.microsoft.com/office/powerpoint/2010/main" val="1052063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Conclusion….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Brief summary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Use a phrase, a quote, or something someone told you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Practice answering questions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74618" y="6262255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Source; Where did you get this Information (Websites, Counselor etc.)</a:t>
            </a:r>
          </a:p>
        </p:txBody>
      </p:sp>
    </p:spTree>
    <p:extLst>
      <p:ext uri="{BB962C8B-B14F-4D97-AF65-F5344CB8AC3E}">
        <p14:creationId xmlns:p14="http://schemas.microsoft.com/office/powerpoint/2010/main" val="190096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2061882"/>
          </a:xfrm>
        </p:spPr>
        <p:txBody>
          <a:bodyPr>
            <a:normAutofit/>
          </a:bodyPr>
          <a:lstStyle/>
          <a:p>
            <a:r>
              <a:rPr lang="en-US" sz="3600" dirty="0"/>
              <a:t>My Inspiration Towards This Career Exploration                        </a:t>
            </a:r>
            <a:br>
              <a:rPr lang="en-US" dirty="0"/>
            </a:br>
            <a:r>
              <a:rPr lang="en-US" dirty="0"/>
              <a:t>			   </a:t>
            </a:r>
            <a:r>
              <a:rPr lang="en-US" i="1" dirty="0"/>
              <a:t>P</a:t>
            </a:r>
            <a:r>
              <a:rPr lang="en-US" sz="3200" i="1" dirty="0"/>
              <a:t>rimary Career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700" y="2819400"/>
            <a:ext cx="6711654" cy="342900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Reasons you want to explore this career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Who have you talked with about this?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event (s) or experiences helped you choose this?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6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Career Exploration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Academic History/Experience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academic experiences relating to your career exploration</a:t>
            </a:r>
          </a:p>
          <a:p>
            <a:r>
              <a:rPr lang="en-US" dirty="0"/>
              <a:t>Examples: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High School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College Prep Classes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CTE/ROP Classes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Training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Club/Group/Work Experiences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your club/group/work experiences relating to career exploration</a:t>
            </a:r>
          </a:p>
          <a:p>
            <a:r>
              <a:rPr lang="en-US" dirty="0"/>
              <a:t>Examples: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On/Off campus Clubs/Organizations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Foods Class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Fashion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CSI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Job Experience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Internship/volunteer</a:t>
            </a:r>
          </a:p>
        </p:txBody>
      </p:sp>
    </p:spTree>
    <p:extLst>
      <p:ext uri="{BB962C8B-B14F-4D97-AF65-F5344CB8AC3E}">
        <p14:creationId xmlns:p14="http://schemas.microsoft.com/office/powerpoint/2010/main" val="77129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I become a…</a:t>
            </a:r>
            <a:br>
              <a:rPr lang="en-US" dirty="0"/>
            </a:br>
            <a:r>
              <a:rPr lang="en-US" sz="2800" i="1" dirty="0"/>
              <a:t>Primary Career Exploration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 to accomplish your goal</a:t>
            </a:r>
          </a:p>
          <a:p>
            <a:pPr lvl="1"/>
            <a:r>
              <a:rPr lang="en-US" dirty="0"/>
              <a:t> Be specific on both short 		</a:t>
            </a:r>
          </a:p>
          <a:p>
            <a:pPr lvl="1"/>
            <a:r>
              <a:rPr lang="en-US" dirty="0"/>
              <a:t> Long term goals</a:t>
            </a:r>
          </a:p>
          <a:p>
            <a:pPr marL="457207" lvl="1" indent="0">
              <a:buNone/>
            </a:pPr>
            <a:endParaRPr lang="en-US" dirty="0"/>
          </a:p>
          <a:p>
            <a:r>
              <a:rPr lang="en-US" dirty="0"/>
              <a:t>List steps after senior graduation </a:t>
            </a:r>
          </a:p>
          <a:p>
            <a:pPr lvl="1"/>
            <a:r>
              <a:rPr lang="en-US" dirty="0"/>
              <a:t>applying for a job every step you will take </a:t>
            </a:r>
          </a:p>
          <a:p>
            <a:pPr lvl="2"/>
            <a:r>
              <a:rPr lang="en-US" dirty="0"/>
              <a:t>Describe steps in detail</a:t>
            </a:r>
          </a:p>
          <a:p>
            <a:pPr marL="914416" lvl="2" indent="0">
              <a:buNone/>
            </a:pPr>
            <a:endParaRPr lang="en-US" dirty="0"/>
          </a:p>
          <a:p>
            <a:r>
              <a:rPr lang="en-US" dirty="0"/>
              <a:t>List College/Junior College/ Trade School/Internships/Military, etc… What did you learn about them?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95400" y="6248400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Source; Where did you get this Information (Website, Counselor etc.)</a:t>
            </a:r>
          </a:p>
        </p:txBody>
      </p:sp>
    </p:spTree>
    <p:extLst>
      <p:ext uri="{BB962C8B-B14F-4D97-AF65-F5344CB8AC3E}">
        <p14:creationId xmlns:p14="http://schemas.microsoft.com/office/powerpoint/2010/main" val="34589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does the Future Look Like for this career?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700" y="2438400"/>
            <a:ext cx="6711654" cy="3810006"/>
          </a:xfrm>
        </p:spPr>
        <p:txBody>
          <a:bodyPr>
            <a:normAutofit/>
          </a:bodyPr>
          <a:lstStyle/>
          <a:p>
            <a:r>
              <a:rPr lang="en-US" dirty="0"/>
              <a:t>List state statistics displaying the growth or decline for career (ONET, EDD, BLS/OOH, </a:t>
            </a:r>
            <a:r>
              <a:rPr lang="en-US" dirty="0" err="1"/>
              <a:t>CareerInfoNet</a:t>
            </a:r>
            <a:r>
              <a:rPr lang="en-US" dirty="0"/>
              <a:t>)</a:t>
            </a:r>
          </a:p>
          <a:p>
            <a:r>
              <a:rPr lang="en-US" dirty="0"/>
              <a:t>What forecast </a:t>
            </a:r>
            <a:r>
              <a:rPr lang="en-US" u="sng" dirty="0"/>
              <a:t>percentages</a:t>
            </a:r>
            <a:r>
              <a:rPr lang="en-US" dirty="0"/>
              <a:t> in hiring?</a:t>
            </a:r>
          </a:p>
          <a:p>
            <a:r>
              <a:rPr lang="en-US" dirty="0"/>
              <a:t>Annual median salary? What location did you investigate?</a:t>
            </a:r>
          </a:p>
          <a:p>
            <a:r>
              <a:rPr lang="en-US" dirty="0"/>
              <a:t>Tell us how your career </a:t>
            </a:r>
            <a:r>
              <a:rPr lang="en-US" u="sng" dirty="0"/>
              <a:t>fits</a:t>
            </a:r>
            <a:r>
              <a:rPr lang="en-US" dirty="0"/>
              <a:t> your personality type, interests, skills, or values (use assessments)</a:t>
            </a:r>
          </a:p>
          <a:p>
            <a:pPr lvl="1"/>
            <a:r>
              <a:rPr lang="en-US" dirty="0"/>
              <a:t>Refer to career assessments (links)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4618" y="6262255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Source; Where did you get this Information (Websites, Counselor etc.)</a:t>
            </a:r>
          </a:p>
        </p:txBody>
      </p:sp>
    </p:spTree>
    <p:extLst>
      <p:ext uri="{BB962C8B-B14F-4D97-AF65-F5344CB8AC3E}">
        <p14:creationId xmlns:p14="http://schemas.microsoft.com/office/powerpoint/2010/main" val="370670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Obstacles or Possible Adversity I might need to overcome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possible obstacles during your journey to this career….</a:t>
            </a:r>
          </a:p>
          <a:p>
            <a:r>
              <a:rPr lang="en-US" dirty="0"/>
              <a:t>Money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Life challenges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2590800"/>
            <a:ext cx="3298825" cy="576263"/>
          </a:xfrm>
        </p:spPr>
        <p:txBody>
          <a:bodyPr>
            <a:normAutofit/>
          </a:bodyPr>
          <a:lstStyle/>
          <a:p>
            <a:r>
              <a:rPr lang="en-US" dirty="0"/>
              <a:t>Primary Career Exploration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4618" y="6262255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Source; Where did you get this Information (Websites, Counselor etc.)</a:t>
            </a:r>
          </a:p>
        </p:txBody>
      </p:sp>
    </p:spTree>
    <p:extLst>
      <p:ext uri="{BB962C8B-B14F-4D97-AF65-F5344CB8AC3E}">
        <p14:creationId xmlns:p14="http://schemas.microsoft.com/office/powerpoint/2010/main" val="48874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My Backup Career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Reasons you want to explore this career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Who have you talked with about this?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event/experiences helped you choose this?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7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 up Career Exploration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Academic History/Experience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academic experiences relating to your career exploration</a:t>
            </a:r>
          </a:p>
          <a:p>
            <a:r>
              <a:rPr lang="en-US" dirty="0"/>
              <a:t>Examples: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High School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College Prep Classes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CTE/ROP Classes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Training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Club/Group/Work Experiences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your club/group/work experiences relating to career exploration</a:t>
            </a:r>
          </a:p>
          <a:p>
            <a:r>
              <a:rPr lang="en-US" dirty="0"/>
              <a:t>Examples: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On/Off campus Clubs/Organizations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Foods Class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Fashion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CSI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Job Experience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Internship</a:t>
            </a:r>
          </a:p>
        </p:txBody>
      </p:sp>
    </p:spTree>
    <p:extLst>
      <p:ext uri="{BB962C8B-B14F-4D97-AF65-F5344CB8AC3E}">
        <p14:creationId xmlns:p14="http://schemas.microsoft.com/office/powerpoint/2010/main" val="1735822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I become a…</a:t>
            </a:r>
            <a:br>
              <a:rPr lang="en-US" dirty="0"/>
            </a:br>
            <a:r>
              <a:rPr lang="en-US" sz="2800" i="1" dirty="0"/>
              <a:t>Backup Career Exploration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Steps accomplish your goal</a:t>
            </a:r>
          </a:p>
          <a:p>
            <a:pPr lvl="1"/>
            <a:r>
              <a:rPr lang="en-US" dirty="0"/>
              <a:t> Be specific on both short 		</a:t>
            </a:r>
          </a:p>
          <a:p>
            <a:pPr lvl="1"/>
            <a:r>
              <a:rPr lang="en-US" dirty="0"/>
              <a:t> Long term goals</a:t>
            </a:r>
          </a:p>
          <a:p>
            <a:pPr marL="457207" lvl="1" indent="0">
              <a:buNone/>
            </a:pPr>
            <a:endParaRPr lang="en-US" dirty="0"/>
          </a:p>
          <a:p>
            <a:r>
              <a:rPr lang="en-US" dirty="0"/>
              <a:t>List steps after senior graduation </a:t>
            </a:r>
          </a:p>
          <a:p>
            <a:pPr lvl="1"/>
            <a:r>
              <a:rPr lang="en-US" dirty="0"/>
              <a:t>applying for a job every step you will take. Describe steps in detail</a:t>
            </a:r>
          </a:p>
          <a:p>
            <a:pPr marL="457207" lvl="1" indent="0">
              <a:buNone/>
            </a:pPr>
            <a:endParaRPr lang="en-US" dirty="0"/>
          </a:p>
          <a:p>
            <a:r>
              <a:rPr lang="en-US" dirty="0"/>
              <a:t>List College/Junior College/ Trade School/Internships/Military, etc…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3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567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Senior Exit Interview</vt:lpstr>
      <vt:lpstr>My Inspiration Towards This Career Exploration                               Primary Career</vt:lpstr>
      <vt:lpstr>Primary Career Exploration</vt:lpstr>
      <vt:lpstr>How Do I become a… Primary Career Exploration</vt:lpstr>
      <vt:lpstr>What does the Future Look Like for this career?</vt:lpstr>
      <vt:lpstr>Obstacles or Possible Adversity I might need to overcome</vt:lpstr>
      <vt:lpstr>My Backup Career</vt:lpstr>
      <vt:lpstr>Back up Career Exploration</vt:lpstr>
      <vt:lpstr>How Do I become a… Backup Career Exploration</vt:lpstr>
      <vt:lpstr>What does the Future Look Like for my…    Back up Plan Career</vt:lpstr>
      <vt:lpstr>Backup Career </vt:lpstr>
      <vt:lpstr>After Completing this Process I…</vt:lpstr>
      <vt:lpstr>In the Near Future</vt:lpstr>
      <vt:lpstr>Do your demonstration for your career.</vt:lpstr>
      <vt:lpstr>In Conclusion….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Exit Interview</dc:title>
  <dc:creator>Mason, Patrick</dc:creator>
  <cp:lastModifiedBy>Martinelli, Matthew</cp:lastModifiedBy>
  <cp:revision>81</cp:revision>
  <dcterms:created xsi:type="dcterms:W3CDTF">2014-09-03T20:05:11Z</dcterms:created>
  <dcterms:modified xsi:type="dcterms:W3CDTF">2019-09-30T15:13:03Z</dcterms:modified>
</cp:coreProperties>
</file>